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F4A5-1C0D-45F6-83DA-728BE0AFB8B4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347C-837C-45A6-90AA-DC2DDA944C4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3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F4A5-1C0D-45F6-83DA-728BE0AFB8B4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347C-837C-45A6-90AA-DC2DDA944C4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1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F4A5-1C0D-45F6-83DA-728BE0AFB8B4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347C-837C-45A6-90AA-DC2DDA944C4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3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F4A5-1C0D-45F6-83DA-728BE0AFB8B4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347C-837C-45A6-90AA-DC2DDA944C4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67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F4A5-1C0D-45F6-83DA-728BE0AFB8B4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347C-837C-45A6-90AA-DC2DDA944C4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92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F4A5-1C0D-45F6-83DA-728BE0AFB8B4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347C-837C-45A6-90AA-DC2DDA944C4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36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F4A5-1C0D-45F6-83DA-728BE0AFB8B4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347C-837C-45A6-90AA-DC2DDA944C4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19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F4A5-1C0D-45F6-83DA-728BE0AFB8B4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347C-837C-45A6-90AA-DC2DDA944C4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5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F4A5-1C0D-45F6-83DA-728BE0AFB8B4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347C-837C-45A6-90AA-DC2DDA944C4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08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F4A5-1C0D-45F6-83DA-728BE0AFB8B4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347C-837C-45A6-90AA-DC2DDA944C4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53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F4A5-1C0D-45F6-83DA-728BE0AFB8B4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B347C-837C-45A6-90AA-DC2DDA944C4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9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DF4A5-1C0D-45F6-83DA-728BE0AFB8B4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B347C-837C-45A6-90AA-DC2DDA944C4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146" y="539712"/>
            <a:ext cx="4383082" cy="6136782"/>
          </a:xfrm>
          <a:prstGeom prst="rect">
            <a:avLst/>
          </a:prstGeo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228" y="1365160"/>
            <a:ext cx="6728829" cy="4485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921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Sine Bungaard</dc:creator>
  <cp:lastModifiedBy>Sine Bungaard</cp:lastModifiedBy>
  <cp:revision>1</cp:revision>
  <dcterms:created xsi:type="dcterms:W3CDTF">2015-11-23T17:55:40Z</dcterms:created>
  <dcterms:modified xsi:type="dcterms:W3CDTF">2015-11-23T17:57:12Z</dcterms:modified>
</cp:coreProperties>
</file>